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32918400" cy="2743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31" d="100"/>
          <a:sy n="31" d="100"/>
        </p:scale>
        <p:origin x="1446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880" y="4489452"/>
            <a:ext cx="27980640" cy="9550400"/>
          </a:xfrm>
        </p:spPr>
        <p:txBody>
          <a:bodyPr anchor="b"/>
          <a:lstStyle>
            <a:lvl1pPr algn="ctr">
              <a:defRPr sz="21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0" y="14408152"/>
            <a:ext cx="24688800" cy="6623048"/>
          </a:xfrm>
        </p:spPr>
        <p:txBody>
          <a:bodyPr/>
          <a:lstStyle>
            <a:lvl1pPr marL="0" indent="0" algn="ctr">
              <a:buNone/>
              <a:defRPr sz="8640"/>
            </a:lvl1pPr>
            <a:lvl2pPr marL="1645920" indent="0" algn="ctr">
              <a:buNone/>
              <a:defRPr sz="7200"/>
            </a:lvl2pPr>
            <a:lvl3pPr marL="3291840" indent="0" algn="ctr">
              <a:buNone/>
              <a:defRPr sz="6480"/>
            </a:lvl3pPr>
            <a:lvl4pPr marL="4937760" indent="0" algn="ctr">
              <a:buNone/>
              <a:defRPr sz="5760"/>
            </a:lvl4pPr>
            <a:lvl5pPr marL="6583680" indent="0" algn="ctr">
              <a:buNone/>
              <a:defRPr sz="5760"/>
            </a:lvl5pPr>
            <a:lvl6pPr marL="8229600" indent="0" algn="ctr">
              <a:buNone/>
              <a:defRPr sz="5760"/>
            </a:lvl6pPr>
            <a:lvl7pPr marL="9875520" indent="0" algn="ctr">
              <a:buNone/>
              <a:defRPr sz="5760"/>
            </a:lvl7pPr>
            <a:lvl8pPr marL="11521440" indent="0" algn="ctr">
              <a:buNone/>
              <a:defRPr sz="5760"/>
            </a:lvl8pPr>
            <a:lvl9pPr marL="13167360" indent="0" algn="ctr">
              <a:buNone/>
              <a:defRPr sz="5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BB46C-DB04-455D-AD24-BAE1CD9C8E10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E5A05-2A1C-4EE4-975B-EB91C665D3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19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BB46C-DB04-455D-AD24-BAE1CD9C8E10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E5A05-2A1C-4EE4-975B-EB91C665D3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602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557232" y="1460500"/>
            <a:ext cx="7098030" cy="2324735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63142" y="1460500"/>
            <a:ext cx="20882610" cy="2324735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BB46C-DB04-455D-AD24-BAE1CD9C8E10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E5A05-2A1C-4EE4-975B-EB91C665D3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221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BB46C-DB04-455D-AD24-BAE1CD9C8E10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E5A05-2A1C-4EE4-975B-EB91C665D3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94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5997" y="6838958"/>
            <a:ext cx="28392120" cy="11410948"/>
          </a:xfrm>
        </p:spPr>
        <p:txBody>
          <a:bodyPr anchor="b"/>
          <a:lstStyle>
            <a:lvl1pPr>
              <a:defRPr sz="21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45997" y="18357858"/>
            <a:ext cx="28392120" cy="6000748"/>
          </a:xfrm>
        </p:spPr>
        <p:txBody>
          <a:bodyPr/>
          <a:lstStyle>
            <a:lvl1pPr marL="0" indent="0">
              <a:buNone/>
              <a:defRPr sz="8640">
                <a:solidFill>
                  <a:schemeClr val="tx1"/>
                </a:solidFill>
              </a:defRPr>
            </a:lvl1pPr>
            <a:lvl2pPr marL="1645920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2pPr>
            <a:lvl3pPr marL="3291840" indent="0">
              <a:buNone/>
              <a:defRPr sz="6480">
                <a:solidFill>
                  <a:schemeClr val="tx1">
                    <a:tint val="75000"/>
                  </a:schemeClr>
                </a:solidFill>
              </a:defRPr>
            </a:lvl3pPr>
            <a:lvl4pPr marL="493776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4pPr>
            <a:lvl5pPr marL="658368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5pPr>
            <a:lvl6pPr marL="822960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6pPr>
            <a:lvl7pPr marL="987552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7pPr>
            <a:lvl8pPr marL="1152144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8pPr>
            <a:lvl9pPr marL="1316736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BB46C-DB04-455D-AD24-BAE1CD9C8E10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E5A05-2A1C-4EE4-975B-EB91C665D3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335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63140" y="7302500"/>
            <a:ext cx="13990320" cy="1740535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664940" y="7302500"/>
            <a:ext cx="13990320" cy="1740535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BB46C-DB04-455D-AD24-BAE1CD9C8E10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E5A05-2A1C-4EE4-975B-EB91C665D3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005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1460506"/>
            <a:ext cx="28392120" cy="530225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7431" y="6724652"/>
            <a:ext cx="13926024" cy="3295648"/>
          </a:xfrm>
        </p:spPr>
        <p:txBody>
          <a:bodyPr anchor="b"/>
          <a:lstStyle>
            <a:lvl1pPr marL="0" indent="0">
              <a:buNone/>
              <a:defRPr sz="8640" b="1"/>
            </a:lvl1pPr>
            <a:lvl2pPr marL="1645920" indent="0">
              <a:buNone/>
              <a:defRPr sz="7200" b="1"/>
            </a:lvl2pPr>
            <a:lvl3pPr marL="3291840" indent="0">
              <a:buNone/>
              <a:defRPr sz="6480" b="1"/>
            </a:lvl3pPr>
            <a:lvl4pPr marL="4937760" indent="0">
              <a:buNone/>
              <a:defRPr sz="5760" b="1"/>
            </a:lvl4pPr>
            <a:lvl5pPr marL="6583680" indent="0">
              <a:buNone/>
              <a:defRPr sz="5760" b="1"/>
            </a:lvl5pPr>
            <a:lvl6pPr marL="8229600" indent="0">
              <a:buNone/>
              <a:defRPr sz="5760" b="1"/>
            </a:lvl6pPr>
            <a:lvl7pPr marL="9875520" indent="0">
              <a:buNone/>
              <a:defRPr sz="5760" b="1"/>
            </a:lvl7pPr>
            <a:lvl8pPr marL="11521440" indent="0">
              <a:buNone/>
              <a:defRPr sz="5760" b="1"/>
            </a:lvl8pPr>
            <a:lvl9pPr marL="13167360" indent="0">
              <a:buNone/>
              <a:defRPr sz="57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67431" y="10020300"/>
            <a:ext cx="13926024" cy="1473835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664942" y="6724652"/>
            <a:ext cx="13994608" cy="3295648"/>
          </a:xfrm>
        </p:spPr>
        <p:txBody>
          <a:bodyPr anchor="b"/>
          <a:lstStyle>
            <a:lvl1pPr marL="0" indent="0">
              <a:buNone/>
              <a:defRPr sz="8640" b="1"/>
            </a:lvl1pPr>
            <a:lvl2pPr marL="1645920" indent="0">
              <a:buNone/>
              <a:defRPr sz="7200" b="1"/>
            </a:lvl2pPr>
            <a:lvl3pPr marL="3291840" indent="0">
              <a:buNone/>
              <a:defRPr sz="6480" b="1"/>
            </a:lvl3pPr>
            <a:lvl4pPr marL="4937760" indent="0">
              <a:buNone/>
              <a:defRPr sz="5760" b="1"/>
            </a:lvl4pPr>
            <a:lvl5pPr marL="6583680" indent="0">
              <a:buNone/>
              <a:defRPr sz="5760" b="1"/>
            </a:lvl5pPr>
            <a:lvl6pPr marL="8229600" indent="0">
              <a:buNone/>
              <a:defRPr sz="5760" b="1"/>
            </a:lvl6pPr>
            <a:lvl7pPr marL="9875520" indent="0">
              <a:buNone/>
              <a:defRPr sz="5760" b="1"/>
            </a:lvl7pPr>
            <a:lvl8pPr marL="11521440" indent="0">
              <a:buNone/>
              <a:defRPr sz="5760" b="1"/>
            </a:lvl8pPr>
            <a:lvl9pPr marL="13167360" indent="0">
              <a:buNone/>
              <a:defRPr sz="57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664942" y="10020300"/>
            <a:ext cx="13994608" cy="1473835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BB46C-DB04-455D-AD24-BAE1CD9C8E10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E5A05-2A1C-4EE4-975B-EB91C665D3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862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BB46C-DB04-455D-AD24-BAE1CD9C8E10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E5A05-2A1C-4EE4-975B-EB91C665D3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014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BB46C-DB04-455D-AD24-BAE1CD9C8E10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E5A05-2A1C-4EE4-975B-EB91C665D3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171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1828800"/>
            <a:ext cx="10617041" cy="6400800"/>
          </a:xfrm>
        </p:spPr>
        <p:txBody>
          <a:bodyPr anchor="b"/>
          <a:lstStyle>
            <a:lvl1pPr>
              <a:defRPr sz="11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94608" y="3949706"/>
            <a:ext cx="16664940" cy="19494500"/>
          </a:xfrm>
        </p:spPr>
        <p:txBody>
          <a:bodyPr/>
          <a:lstStyle>
            <a:lvl1pPr>
              <a:defRPr sz="11520"/>
            </a:lvl1pPr>
            <a:lvl2pPr>
              <a:defRPr sz="10080"/>
            </a:lvl2pPr>
            <a:lvl3pPr>
              <a:defRPr sz="864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28" y="8229600"/>
            <a:ext cx="10617041" cy="15246352"/>
          </a:xfrm>
        </p:spPr>
        <p:txBody>
          <a:bodyPr/>
          <a:lstStyle>
            <a:lvl1pPr marL="0" indent="0">
              <a:buNone/>
              <a:defRPr sz="5760"/>
            </a:lvl1pPr>
            <a:lvl2pPr marL="1645920" indent="0">
              <a:buNone/>
              <a:defRPr sz="5040"/>
            </a:lvl2pPr>
            <a:lvl3pPr marL="3291840" indent="0">
              <a:buNone/>
              <a:defRPr sz="4320"/>
            </a:lvl3pPr>
            <a:lvl4pPr marL="4937760" indent="0">
              <a:buNone/>
              <a:defRPr sz="3600"/>
            </a:lvl4pPr>
            <a:lvl5pPr marL="6583680" indent="0">
              <a:buNone/>
              <a:defRPr sz="3600"/>
            </a:lvl5pPr>
            <a:lvl6pPr marL="8229600" indent="0">
              <a:buNone/>
              <a:defRPr sz="3600"/>
            </a:lvl6pPr>
            <a:lvl7pPr marL="9875520" indent="0">
              <a:buNone/>
              <a:defRPr sz="3600"/>
            </a:lvl7pPr>
            <a:lvl8pPr marL="11521440" indent="0">
              <a:buNone/>
              <a:defRPr sz="3600"/>
            </a:lvl8pPr>
            <a:lvl9pPr marL="13167360" indent="0">
              <a:buNone/>
              <a:defRPr sz="3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BB46C-DB04-455D-AD24-BAE1CD9C8E10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E5A05-2A1C-4EE4-975B-EB91C665D3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141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1828800"/>
            <a:ext cx="10617041" cy="6400800"/>
          </a:xfrm>
        </p:spPr>
        <p:txBody>
          <a:bodyPr anchor="b"/>
          <a:lstStyle>
            <a:lvl1pPr>
              <a:defRPr sz="11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994608" y="3949706"/>
            <a:ext cx="16664940" cy="19494500"/>
          </a:xfrm>
        </p:spPr>
        <p:txBody>
          <a:bodyPr anchor="t"/>
          <a:lstStyle>
            <a:lvl1pPr marL="0" indent="0">
              <a:buNone/>
              <a:defRPr sz="11520"/>
            </a:lvl1pPr>
            <a:lvl2pPr marL="1645920" indent="0">
              <a:buNone/>
              <a:defRPr sz="10080"/>
            </a:lvl2pPr>
            <a:lvl3pPr marL="3291840" indent="0">
              <a:buNone/>
              <a:defRPr sz="8640"/>
            </a:lvl3pPr>
            <a:lvl4pPr marL="4937760" indent="0">
              <a:buNone/>
              <a:defRPr sz="7200"/>
            </a:lvl4pPr>
            <a:lvl5pPr marL="6583680" indent="0">
              <a:buNone/>
              <a:defRPr sz="7200"/>
            </a:lvl5pPr>
            <a:lvl6pPr marL="8229600" indent="0">
              <a:buNone/>
              <a:defRPr sz="7200"/>
            </a:lvl6pPr>
            <a:lvl7pPr marL="9875520" indent="0">
              <a:buNone/>
              <a:defRPr sz="7200"/>
            </a:lvl7pPr>
            <a:lvl8pPr marL="11521440" indent="0">
              <a:buNone/>
              <a:defRPr sz="7200"/>
            </a:lvl8pPr>
            <a:lvl9pPr marL="13167360" indent="0">
              <a:buNone/>
              <a:defRPr sz="7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28" y="8229600"/>
            <a:ext cx="10617041" cy="15246352"/>
          </a:xfrm>
        </p:spPr>
        <p:txBody>
          <a:bodyPr/>
          <a:lstStyle>
            <a:lvl1pPr marL="0" indent="0">
              <a:buNone/>
              <a:defRPr sz="5760"/>
            </a:lvl1pPr>
            <a:lvl2pPr marL="1645920" indent="0">
              <a:buNone/>
              <a:defRPr sz="5040"/>
            </a:lvl2pPr>
            <a:lvl3pPr marL="3291840" indent="0">
              <a:buNone/>
              <a:defRPr sz="4320"/>
            </a:lvl3pPr>
            <a:lvl4pPr marL="4937760" indent="0">
              <a:buNone/>
              <a:defRPr sz="3600"/>
            </a:lvl4pPr>
            <a:lvl5pPr marL="6583680" indent="0">
              <a:buNone/>
              <a:defRPr sz="3600"/>
            </a:lvl5pPr>
            <a:lvl6pPr marL="8229600" indent="0">
              <a:buNone/>
              <a:defRPr sz="3600"/>
            </a:lvl6pPr>
            <a:lvl7pPr marL="9875520" indent="0">
              <a:buNone/>
              <a:defRPr sz="3600"/>
            </a:lvl7pPr>
            <a:lvl8pPr marL="11521440" indent="0">
              <a:buNone/>
              <a:defRPr sz="3600"/>
            </a:lvl8pPr>
            <a:lvl9pPr marL="13167360" indent="0">
              <a:buNone/>
              <a:defRPr sz="3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BB46C-DB04-455D-AD24-BAE1CD9C8E10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E5A05-2A1C-4EE4-975B-EB91C665D3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368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63140" y="1460506"/>
            <a:ext cx="28392120" cy="53022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3140" y="7302500"/>
            <a:ext cx="28392120" cy="17405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63140" y="25425406"/>
            <a:ext cx="7406640" cy="14605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BB46C-DB04-455D-AD24-BAE1CD9C8E10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04220" y="25425406"/>
            <a:ext cx="11109960" cy="14605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248620" y="25425406"/>
            <a:ext cx="7406640" cy="14605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FE5A05-2A1C-4EE4-975B-EB91C665D3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178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3291840" rtl="0" eaLnBrk="1" latinLnBrk="0" hangingPunct="1">
        <a:lnSpc>
          <a:spcPct val="90000"/>
        </a:lnSpc>
        <a:spcBef>
          <a:spcPct val="0"/>
        </a:spcBef>
        <a:buNone/>
        <a:defRPr sz="15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22960" indent="-822960" algn="l" defTabSz="3291840" rtl="0" eaLnBrk="1" latinLnBrk="0" hangingPunct="1">
        <a:lnSpc>
          <a:spcPct val="90000"/>
        </a:lnSpc>
        <a:spcBef>
          <a:spcPts val="36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1pPr>
      <a:lvl2pPr marL="246888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11480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3pPr>
      <a:lvl4pPr marL="576072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4pPr>
      <a:lvl5pPr marL="740664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5pPr>
      <a:lvl6pPr marL="905256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7pPr>
      <a:lvl8pPr marL="1234440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8pPr>
      <a:lvl9pPr marL="1399032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1pPr>
      <a:lvl2pPr marL="164592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2pPr>
      <a:lvl3pPr marL="329184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3pPr>
      <a:lvl4pPr marL="493776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4pPr>
      <a:lvl5pPr marL="658368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5pPr>
      <a:lvl6pPr marL="822960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6pPr>
      <a:lvl7pPr marL="987552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7pPr>
      <a:lvl8pPr marL="1152144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8pPr>
      <a:lvl9pPr marL="1316736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F63AA-4D2A-4EC9-AE92-BA249627FE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6795" y="200255"/>
            <a:ext cx="23994590" cy="1249498"/>
          </a:xfrm>
        </p:spPr>
        <p:txBody>
          <a:bodyPr>
            <a:normAutofit/>
          </a:bodyPr>
          <a:lstStyle/>
          <a:p>
            <a:pPr algn="l"/>
            <a:r>
              <a:rPr lang="en-US" sz="7200" b="1" dirty="0">
                <a:latin typeface="Arial" panose="020B0604020202020204" pitchFamily="34" charset="0"/>
                <a:cs typeface="Arial" panose="020B0604020202020204" pitchFamily="34" charset="0"/>
              </a:rPr>
              <a:t>HEADLINE HERE</a:t>
            </a:r>
            <a:endParaRPr lang="en-US" sz="7200" dirty="0">
              <a:latin typeface="Arial Narrow" panose="020B060602020203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37476CD-8D3C-42B8-9826-020131FDEF9D}"/>
              </a:ext>
            </a:extLst>
          </p:cNvPr>
          <p:cNvSpPr/>
          <p:nvPr/>
        </p:nvSpPr>
        <p:spPr>
          <a:xfrm>
            <a:off x="25852429" y="278455"/>
            <a:ext cx="6710904" cy="13438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4290" tIns="17145" rIns="34290" bIns="1714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700" dirty="0"/>
              <a:t>Insert university logo here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911A9DD-10F3-4558-BFB2-00E920922239}"/>
              </a:ext>
            </a:extLst>
          </p:cNvPr>
          <p:cNvSpPr txBox="1"/>
          <p:nvPr/>
        </p:nvSpPr>
        <p:spPr>
          <a:xfrm>
            <a:off x="19080479" y="2032560"/>
            <a:ext cx="134828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Name, School, Contact Info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01F3B82-0151-4E79-BB90-06DEF4316E30}"/>
              </a:ext>
            </a:extLst>
          </p:cNvPr>
          <p:cNvCxnSpPr>
            <a:cxnSpLocks/>
          </p:cNvCxnSpPr>
          <p:nvPr/>
        </p:nvCxnSpPr>
        <p:spPr>
          <a:xfrm flipV="1">
            <a:off x="147485" y="2775248"/>
            <a:ext cx="32563333" cy="19025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D3A953F6-9759-49F3-B4BA-A573F48860D9}"/>
              </a:ext>
            </a:extLst>
          </p:cNvPr>
          <p:cNvSpPr txBox="1"/>
          <p:nvPr/>
        </p:nvSpPr>
        <p:spPr>
          <a:xfrm>
            <a:off x="316794" y="2994368"/>
            <a:ext cx="68509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Arial Narrow" panose="020B0606020202030204" pitchFamily="34" charset="0"/>
              </a:rPr>
              <a:t>HEADING (ex: THE PROBLEM)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BDE597A-680B-4E0C-A220-ECF1DD8DF986}"/>
              </a:ext>
            </a:extLst>
          </p:cNvPr>
          <p:cNvSpPr txBox="1"/>
          <p:nvPr/>
        </p:nvSpPr>
        <p:spPr>
          <a:xfrm>
            <a:off x="316795" y="3745403"/>
            <a:ext cx="47594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CB58D9F-1DD9-49FD-9BA4-DD353A19D70E}"/>
              </a:ext>
            </a:extLst>
          </p:cNvPr>
          <p:cNvSpPr/>
          <p:nvPr/>
        </p:nvSpPr>
        <p:spPr>
          <a:xfrm>
            <a:off x="316794" y="20788564"/>
            <a:ext cx="9924486" cy="53822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4290" tIns="17145" rIns="34290" bIns="1714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700" dirty="0"/>
              <a:t>Insert picture/graphic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3888EAD-5925-42B6-82E8-9AB030042474}"/>
              </a:ext>
            </a:extLst>
          </p:cNvPr>
          <p:cNvCxnSpPr>
            <a:cxnSpLocks/>
          </p:cNvCxnSpPr>
          <p:nvPr/>
        </p:nvCxnSpPr>
        <p:spPr>
          <a:xfrm>
            <a:off x="10738648" y="3039743"/>
            <a:ext cx="0" cy="24056977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D34DAF71-6F36-4A72-B7E9-D1A81FF2BCAC}"/>
              </a:ext>
            </a:extLst>
          </p:cNvPr>
          <p:cNvCxnSpPr>
            <a:cxnSpLocks/>
          </p:cNvCxnSpPr>
          <p:nvPr/>
        </p:nvCxnSpPr>
        <p:spPr>
          <a:xfrm>
            <a:off x="21713952" y="3042901"/>
            <a:ext cx="0" cy="2405381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827DD0EB-894B-4AA6-92E6-45E6C416C661}"/>
              </a:ext>
            </a:extLst>
          </p:cNvPr>
          <p:cNvSpPr/>
          <p:nvPr/>
        </p:nvSpPr>
        <p:spPr>
          <a:xfrm>
            <a:off x="11250863" y="3039743"/>
            <a:ext cx="10024177" cy="53675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4290" tIns="17145" rIns="34290" bIns="1714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700" dirty="0"/>
              <a:t>Insert picture/graphic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88135E4-8B54-4FD5-AD81-48BAA7DA28A6}"/>
              </a:ext>
            </a:extLst>
          </p:cNvPr>
          <p:cNvSpPr/>
          <p:nvPr/>
        </p:nvSpPr>
        <p:spPr>
          <a:xfrm>
            <a:off x="22158959" y="11158594"/>
            <a:ext cx="10379069" cy="55444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4290" tIns="17145" rIns="34290" bIns="1714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700" dirty="0"/>
              <a:t>Insert picture/graphic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920FD224-62C6-44C5-BD47-894418A67017}"/>
              </a:ext>
            </a:extLst>
          </p:cNvPr>
          <p:cNvSpPr txBox="1"/>
          <p:nvPr/>
        </p:nvSpPr>
        <p:spPr>
          <a:xfrm>
            <a:off x="255834" y="26292690"/>
            <a:ext cx="47594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Caption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1DA4DF91-393F-4C61-BF9A-59F5AE75B96D}"/>
              </a:ext>
            </a:extLst>
          </p:cNvPr>
          <p:cNvSpPr txBox="1"/>
          <p:nvPr/>
        </p:nvSpPr>
        <p:spPr>
          <a:xfrm>
            <a:off x="11067983" y="17746602"/>
            <a:ext cx="68355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Arial Narrow" panose="020B0606020202030204" pitchFamily="34" charset="0"/>
              </a:rPr>
              <a:t>HEADING (ex: RESULTS)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AD09B980-A80B-44A8-8112-BF8BCC83804B}"/>
              </a:ext>
            </a:extLst>
          </p:cNvPr>
          <p:cNvSpPr txBox="1"/>
          <p:nvPr/>
        </p:nvSpPr>
        <p:spPr>
          <a:xfrm>
            <a:off x="11067983" y="18496903"/>
            <a:ext cx="47594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2C1D1DA5-96C5-4A66-8FBA-7589D2582B51}"/>
              </a:ext>
            </a:extLst>
          </p:cNvPr>
          <p:cNvSpPr txBox="1"/>
          <p:nvPr/>
        </p:nvSpPr>
        <p:spPr>
          <a:xfrm>
            <a:off x="11266497" y="8615854"/>
            <a:ext cx="47594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Caption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FE6B81B7-82C5-44B7-99C4-DAF40ED02930}"/>
              </a:ext>
            </a:extLst>
          </p:cNvPr>
          <p:cNvSpPr txBox="1"/>
          <p:nvPr/>
        </p:nvSpPr>
        <p:spPr>
          <a:xfrm>
            <a:off x="22080250" y="17746602"/>
            <a:ext cx="89246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Arial Narrow" panose="020B0606020202030204" pitchFamily="34" charset="0"/>
              </a:rPr>
              <a:t>HEADING (ex: CONCLUSIONS)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2E8D3422-59F4-402B-9C7B-0DB76DB659EC}"/>
              </a:ext>
            </a:extLst>
          </p:cNvPr>
          <p:cNvSpPr txBox="1"/>
          <p:nvPr/>
        </p:nvSpPr>
        <p:spPr>
          <a:xfrm>
            <a:off x="22080250" y="18473820"/>
            <a:ext cx="47594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20F59989-85D4-497E-927A-2854BA43BEFE}"/>
              </a:ext>
            </a:extLst>
          </p:cNvPr>
          <p:cNvSpPr txBox="1"/>
          <p:nvPr/>
        </p:nvSpPr>
        <p:spPr>
          <a:xfrm>
            <a:off x="22115294" y="16812528"/>
            <a:ext cx="47594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Caption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46888839-8D24-44EA-A892-DC0CCA5B6557}"/>
              </a:ext>
            </a:extLst>
          </p:cNvPr>
          <p:cNvSpPr txBox="1"/>
          <p:nvPr/>
        </p:nvSpPr>
        <p:spPr>
          <a:xfrm>
            <a:off x="316794" y="15930319"/>
            <a:ext cx="68509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Arial Narrow" panose="020B0606020202030204" pitchFamily="34" charset="0"/>
              </a:rPr>
              <a:t>HEADING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10C53F6D-9F19-414A-AFAD-A0FC24BCCB7A}"/>
              </a:ext>
            </a:extLst>
          </p:cNvPr>
          <p:cNvSpPr txBox="1"/>
          <p:nvPr/>
        </p:nvSpPr>
        <p:spPr>
          <a:xfrm>
            <a:off x="316794" y="16663703"/>
            <a:ext cx="47594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DBE3E4F8-4A23-4336-9260-4F0F1F5DEA48}"/>
              </a:ext>
            </a:extLst>
          </p:cNvPr>
          <p:cNvSpPr txBox="1"/>
          <p:nvPr/>
        </p:nvSpPr>
        <p:spPr>
          <a:xfrm>
            <a:off x="286314" y="9947272"/>
            <a:ext cx="68509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Arial Narrow" panose="020B0606020202030204" pitchFamily="34" charset="0"/>
              </a:rPr>
              <a:t>HEADING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0C8D317E-3E15-4CDF-9C43-0AA7C4DD1EE0}"/>
              </a:ext>
            </a:extLst>
          </p:cNvPr>
          <p:cNvSpPr txBox="1"/>
          <p:nvPr/>
        </p:nvSpPr>
        <p:spPr>
          <a:xfrm>
            <a:off x="316794" y="10583650"/>
            <a:ext cx="47594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6CB7D720-2B5C-4161-9ECE-CF5A875D96D9}"/>
              </a:ext>
            </a:extLst>
          </p:cNvPr>
          <p:cNvSpPr txBox="1"/>
          <p:nvPr/>
        </p:nvSpPr>
        <p:spPr>
          <a:xfrm>
            <a:off x="11070776" y="10032357"/>
            <a:ext cx="68509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Arial Narrow" panose="020B0606020202030204" pitchFamily="34" charset="0"/>
              </a:rPr>
              <a:t>HEADING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03CB7EF1-610A-436A-A202-ECC944E3D79E}"/>
              </a:ext>
            </a:extLst>
          </p:cNvPr>
          <p:cNvSpPr txBox="1"/>
          <p:nvPr/>
        </p:nvSpPr>
        <p:spPr>
          <a:xfrm>
            <a:off x="11067983" y="10719007"/>
            <a:ext cx="47594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9C0530BC-EBA8-4259-8FA5-C488287C8DFF}"/>
              </a:ext>
            </a:extLst>
          </p:cNvPr>
          <p:cNvSpPr txBox="1"/>
          <p:nvPr/>
        </p:nvSpPr>
        <p:spPr>
          <a:xfrm>
            <a:off x="21966285" y="3046390"/>
            <a:ext cx="68509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Arial Narrow" panose="020B0606020202030204" pitchFamily="34" charset="0"/>
              </a:rPr>
              <a:t>HEADING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159FCFF3-9A76-4B2A-A82B-986278BE6BD6}"/>
              </a:ext>
            </a:extLst>
          </p:cNvPr>
          <p:cNvSpPr txBox="1"/>
          <p:nvPr/>
        </p:nvSpPr>
        <p:spPr>
          <a:xfrm>
            <a:off x="21966285" y="3714005"/>
            <a:ext cx="47594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82B76DF0-D986-434E-AA9A-A242065BBB00}"/>
              </a:ext>
            </a:extLst>
          </p:cNvPr>
          <p:cNvSpPr txBox="1"/>
          <p:nvPr/>
        </p:nvSpPr>
        <p:spPr>
          <a:xfrm>
            <a:off x="286314" y="1792847"/>
            <a:ext cx="192513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Arial Narrow" panose="020B0606020202030204" pitchFamily="34" charset="0"/>
              </a:rPr>
              <a:t>SUBHEADING HERE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1807779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996</TotalTime>
  <Words>59</Words>
  <Application>Microsoft Office PowerPoint</Application>
  <PresentationFormat>Custom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Calibri</vt:lpstr>
      <vt:lpstr>Calibri Light</vt:lpstr>
      <vt:lpstr>Office Theme</vt:lpstr>
      <vt:lpstr>HEADLINE HERE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HEADLINE HERE SUBHEADING HERE</dc:title>
  <dc:creator>Lindsay Augustyn</dc:creator>
  <cp:lastModifiedBy>Lindsay Augustyn</cp:lastModifiedBy>
  <cp:revision>5</cp:revision>
  <dcterms:created xsi:type="dcterms:W3CDTF">2017-08-15T21:31:27Z</dcterms:created>
  <dcterms:modified xsi:type="dcterms:W3CDTF">2017-08-28T18:40:03Z</dcterms:modified>
</cp:coreProperties>
</file>